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58524-EDE1-4C76-88EF-46DAFA070E22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220C2-BC97-4908-A5D6-89B5BB7A5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CF782-C6A7-452E-A53F-013A63845812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6959-F361-4045-B043-9355DA6C3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2CDF-9AF4-4B25-9B4C-F9ACEC58341F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56B6-9A83-436E-AC60-8882F8A53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7364-78CB-4D6D-9D01-DAA1583A7FDB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7E6B1-7CDB-4FB3-B158-CB6C2C982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D550-02FA-40E7-B179-96329B8E86A7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8CF8D-A79A-4417-9F14-5230E34F5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D4541-D42F-4F85-911E-B9017725E2CC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E2EB-8775-4421-8E1E-4A99DE728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079E-A879-4642-A327-027314630647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63DD-1956-43FB-B8CF-25137C2D8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852B-61B9-451C-AE4F-F6A332EC8422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54C5-E671-4CD6-B739-AA8660728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4D657-93DB-41CB-A786-D84253E25208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B832-29FC-438E-8996-CDE2A639F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94FB-BAB8-4130-94C6-B8D37CC83E8A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7725-0AB0-4982-9B66-22AB153FC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E89F-231D-43A1-BE32-33A2302CBA1A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7B3A4-3B7E-48DD-A0A6-C595E33C0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1C9E51-A14F-4C7D-9A55-E7B342EA9521}" type="datetimeFigureOut">
              <a:rPr lang="en-US"/>
              <a:pPr>
                <a:defRPr/>
              </a:pPr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99E2C5-42EE-419B-A03C-064F4B0D1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019800" cy="1143000"/>
          </a:xfrm>
        </p:spPr>
        <p:txBody>
          <a:bodyPr/>
          <a:lstStyle/>
          <a:p>
            <a:pPr algn="l"/>
            <a:r>
              <a:rPr lang="en-US" sz="3600" dirty="0" smtClean="0"/>
              <a:t>Book of the Week: </a:t>
            </a:r>
            <a:br>
              <a:rPr lang="en-US" sz="3600" dirty="0" smtClean="0"/>
            </a:br>
            <a:r>
              <a:rPr lang="en-US" sz="3600" i="1" dirty="0" smtClean="0"/>
              <a:t>The Girl with the Dragon Tattoo</a:t>
            </a:r>
            <a:endParaRPr lang="en-US" sz="3600" dirty="0" smtClean="0"/>
          </a:p>
        </p:txBody>
      </p:sp>
      <p:pic>
        <p:nvPicPr>
          <p:cNvPr id="13314" name="Content Placeholder 5" descr="tgwtd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71600"/>
            <a:ext cx="3124200" cy="481647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250363" y="0"/>
            <a:ext cx="46037" cy="4603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3200400" y="1676400"/>
            <a:ext cx="5715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Originally written in Swedish,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The Girl with the Dragon Tattoo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follows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Lisbeth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Salander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Mikael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Blomkvist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Blomkvist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reporter and editor for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Millennium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(a magazine for which he is also co-founder). He is convicted for libel and believes his career in journalism to be over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C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More to come tomorrow!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6341" y="0"/>
            <a:ext cx="455765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*Spoiler Alert*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019800" cy="1143000"/>
          </a:xfrm>
        </p:spPr>
        <p:txBody>
          <a:bodyPr/>
          <a:lstStyle/>
          <a:p>
            <a:pPr algn="l"/>
            <a:r>
              <a:rPr lang="en-US" sz="3600" dirty="0" smtClean="0"/>
              <a:t>Book of the Week: </a:t>
            </a:r>
            <a:br>
              <a:rPr lang="en-US" sz="3600" dirty="0" smtClean="0"/>
            </a:br>
            <a:r>
              <a:rPr lang="en-US" sz="3600" i="1" dirty="0" smtClean="0"/>
              <a:t>The Girl with the Dragon Tattoo</a:t>
            </a:r>
            <a:endParaRPr lang="en-US" sz="3600" dirty="0" smtClean="0"/>
          </a:p>
        </p:txBody>
      </p:sp>
      <p:pic>
        <p:nvPicPr>
          <p:cNvPr id="13314" name="Content Placeholder 5" descr="tgwtd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71600"/>
            <a:ext cx="3124200" cy="481647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250363" y="0"/>
            <a:ext cx="46037" cy="4603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3200400" y="1676400"/>
            <a:ext cx="5715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 though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Blomkvist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thinks his career is over, the head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Vanger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family asks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Blomkvist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investigate the murder of Harriet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Vanger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Persistent asking and a promise of immense recompense persuade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Blomkvist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join the battle and investigate, even though he denied to help at first. </a:t>
            </a:r>
          </a:p>
          <a:p>
            <a:endParaRPr lang="en-C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Stay tuned!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6341" y="0"/>
            <a:ext cx="455765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*Spoiler Alert*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019800" cy="1143000"/>
          </a:xfrm>
        </p:spPr>
        <p:txBody>
          <a:bodyPr/>
          <a:lstStyle/>
          <a:p>
            <a:pPr algn="l"/>
            <a:r>
              <a:rPr lang="en-US" sz="3600" dirty="0" smtClean="0"/>
              <a:t>Book of the Week: </a:t>
            </a:r>
            <a:br>
              <a:rPr lang="en-US" sz="3600" dirty="0" smtClean="0"/>
            </a:br>
            <a:r>
              <a:rPr lang="en-US" sz="3600" i="1" dirty="0" smtClean="0"/>
              <a:t>The Girl with the Dragon Tattoo</a:t>
            </a:r>
            <a:endParaRPr lang="en-US" sz="3600" dirty="0" smtClean="0"/>
          </a:p>
        </p:txBody>
      </p:sp>
      <p:pic>
        <p:nvPicPr>
          <p:cNvPr id="13314" name="Content Placeholder 5" descr="tgwtd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71600"/>
            <a:ext cx="3124200" cy="481647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250363" y="0"/>
            <a:ext cx="46037" cy="4603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3276600" y="1676400"/>
            <a:ext cx="5715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his investigation,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Blomkvist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meets a computer hacker: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Lisbeth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Salander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Together,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facing death, threats, and murder attempts, they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solve the mystery of Harriet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Vanger’s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murder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C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More to come tomorrow!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6341" y="0"/>
            <a:ext cx="455765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*Spoiler Alert*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019800" cy="1143000"/>
          </a:xfrm>
        </p:spPr>
        <p:txBody>
          <a:bodyPr/>
          <a:lstStyle/>
          <a:p>
            <a:pPr algn="l"/>
            <a:r>
              <a:rPr lang="en-US" sz="3600" dirty="0" smtClean="0"/>
              <a:t>Book of the Week: </a:t>
            </a:r>
            <a:br>
              <a:rPr lang="en-US" sz="3600" dirty="0" smtClean="0"/>
            </a:br>
            <a:r>
              <a:rPr lang="en-US" sz="3600" i="1" dirty="0" smtClean="0"/>
              <a:t>The Girl with the Dragon Tattoo</a:t>
            </a:r>
            <a:endParaRPr lang="en-US" sz="3600" dirty="0" smtClean="0"/>
          </a:p>
        </p:txBody>
      </p:sp>
      <p:pic>
        <p:nvPicPr>
          <p:cNvPr id="13314" name="Content Placeholder 5" descr="tgwtd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71600"/>
            <a:ext cx="3124200" cy="481647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250363" y="0"/>
            <a:ext cx="46037" cy="4603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3276600" y="2057400"/>
            <a:ext cx="5715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Girl with the Dragon Tattoo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amazing thriller and mystery. Even at a whopping 644 pages in paperback, this book is completely worth reading.  It is the first in a trilogy, and there are also movies based on the books.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Book of the Week:  The Girl with the Dragon Tattoo</vt:lpstr>
      <vt:lpstr>Book of the Week:  The Girl with the Dragon Tattoo</vt:lpstr>
      <vt:lpstr>Book of the Week:  The Girl with the Dragon Tattoo</vt:lpstr>
      <vt:lpstr>Book of the Week:  The Girl with the Dragon Tattoo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Savannah</dc:creator>
  <cp:lastModifiedBy>Savannah</cp:lastModifiedBy>
  <cp:revision>17</cp:revision>
  <dcterms:created xsi:type="dcterms:W3CDTF">2012-02-13T17:23:40Z</dcterms:created>
  <dcterms:modified xsi:type="dcterms:W3CDTF">2012-02-21T22:54:27Z</dcterms:modified>
</cp:coreProperties>
</file>